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01-07-2020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10,693,339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218,048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516,195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4,957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26,257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1,013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49.0#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4.8%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1.2%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(2,686,258)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(50,655)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(1,038)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